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A486-3C2F-4B36-BAEF-779DFE191563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83AD7-A828-4D85-BA01-F9CEC7958F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7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A752-37B7-42AE-A0B4-BB0264948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2F195-38BC-46EA-B90A-D3E9DE848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D85E-7940-4583-9035-A9D184E4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8B988-0A1C-4703-A3AE-1D27B739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341D9-26E5-4360-9CC1-8EE62C70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40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A4D-42AC-4557-A32F-5D0899C5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FE1F2-1186-4ADE-8873-7851045D8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5F46B-8865-40AD-80A9-83CDE594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A7E3-3E7E-47EB-AEBB-9427832F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A45A-84E6-47AB-B1D2-F3FC3F46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22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72953-F911-4D14-A64D-AFF401D7E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7E14F-FF27-4FA9-9C84-64C2C7FB5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17C3F-1CB6-4945-B6DA-36544790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7D1F5-1457-409C-BCAB-CF1C6B7F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8C52F-9209-4383-8FAD-D600E7A4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07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6B79-2979-4190-B051-3369D4B9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E9FB-92C0-4D9A-94F8-9E2FE60F8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8A16-7965-4DDB-8839-70A4B35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E3A25-7D90-40BF-B76E-44FC28C9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9E770-D8F7-41C1-8F63-9FD0F219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02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AAAA-4D99-4E23-9106-A72E7183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CE989-7DDB-496B-8EF8-570E6FDE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50EA-BD92-4AFF-B602-01337A45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A474-A98B-4919-A3EC-48600337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123A1-8F9B-45FE-80B4-AABBE014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43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B90B-D894-4143-A0AD-8D3E75CB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7444-0183-4314-A6C3-3CA965BA9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1B580-25CE-4C1A-BF81-06B0425D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28D85-BF46-4DAF-810E-CA85D044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6ED2E-8A88-4259-A970-6F8FDBD0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6041E-253E-436F-BF56-0DA0F77F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0F06-8A42-4E5A-8E14-CCF9830E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DB7A0-16CE-4A93-BD9A-3FFB8CF9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54DF0-6B91-48BF-90D4-D7B06DC4E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043BB-27D2-4D02-8D75-0E3700F4B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E63FE-178D-4F73-BFE6-6C1E21A11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5DACDA-DAD7-4837-8F03-4955F1D2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90268-3A19-4A38-8384-A489E38E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17749-AACB-4F67-AAFD-E2EC316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63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21BF-E433-4527-9F17-43F54DE1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810AB-207D-4060-B685-86792C20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DEAEA-A7DB-4355-9BFC-5B42AC49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58C90-04E4-41D2-8131-B8D2A5DB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76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7DDE4-81EF-486C-A996-1D6257E8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DD955-3433-4661-B229-E1EB2387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5CA4-7992-458C-849A-DF2534A6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07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F3A4-8894-4F45-87FE-21FCC0CF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58467-47C4-47AD-8D1C-25AAB30B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9E18B-F335-4184-8975-04287FDDD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34F0D-9A7C-4E8E-A8F0-7390F12E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EDD6D-4B00-456E-95C6-F39C0D2C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2229D-836A-42F1-BDC7-4EC1E66D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67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0413-7740-461D-9222-F7058CE2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47A67-5141-4441-AA61-59BBC2998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457AF-2EE6-4471-948C-01EC904C3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6B674-3BA3-4B4E-A74A-80D07D2E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FF68C-61D5-4775-8E43-CD00D042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6AC92-8B78-4C3F-BAA0-7709D4E3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09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4E0D2-5A05-427A-BB99-6BE739FA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B66A8-540D-4760-B9B8-787DD56C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0DC-A874-4305-9EF7-B7A93AA22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78282-4F5D-4DFF-9C22-F840BA1B1587}" type="datetimeFigureOut">
              <a:rPr lang="en-CA" smtClean="0"/>
              <a:t>2019-05-01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EDA16-2C24-4045-9A43-AFE35BD1C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FFC9-61E1-4D1A-8FC4-081CDAC62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46E5-65C8-45D1-8DC7-ED100A1042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9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948D-7A3A-4DCF-B9DE-C6F6DD05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683" y="0"/>
            <a:ext cx="9319205" cy="1032598"/>
          </a:xfrm>
        </p:spPr>
        <p:txBody>
          <a:bodyPr>
            <a:noAutofit/>
          </a:bodyPr>
          <a:lstStyle/>
          <a:p>
            <a:r>
              <a:rPr lang="en-CA" sz="5400" u="sng" dirty="0"/>
              <a:t>My School is Moving</a:t>
            </a:r>
          </a:p>
        </p:txBody>
      </p:sp>
      <p:pic>
        <p:nvPicPr>
          <p:cNvPr id="4" name="Picture 2" descr="Image result for westmount park school">
            <a:extLst>
              <a:ext uri="{FF2B5EF4-FFF2-40B4-BE49-F238E27FC236}">
                <a16:creationId xmlns:a16="http://schemas.microsoft.com/office/drawing/2014/main" id="{4B8A4E2B-376F-4A72-895F-7E1242458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29753" r="10510" b="27353"/>
          <a:stretch/>
        </p:blipFill>
        <p:spPr bwMode="auto">
          <a:xfrm>
            <a:off x="4171117" y="1085949"/>
            <a:ext cx="3361859" cy="1507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797D5-2F76-4DFA-AD5F-DBAEEAEB2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" t="-839" r="146" b="9324"/>
          <a:stretch/>
        </p:blipFill>
        <p:spPr>
          <a:xfrm>
            <a:off x="6674833" y="4186548"/>
            <a:ext cx="5326996" cy="23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7FC058-8ECD-414D-B0A6-91666F23F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1" y="4227300"/>
            <a:ext cx="4885782" cy="23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Image result for westmount Park crest">
            <a:extLst>
              <a:ext uri="{FF2B5EF4-FFF2-40B4-BE49-F238E27FC236}">
                <a16:creationId xmlns:a16="http://schemas.microsoft.com/office/drawing/2014/main" id="{9297F551-E91D-40AD-BC84-3B3DAE49126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2087"/>
          <a:stretch/>
        </p:blipFill>
        <p:spPr bwMode="auto">
          <a:xfrm>
            <a:off x="4136611" y="2138887"/>
            <a:ext cx="440753" cy="46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https://resizer.boardmakeronline.com/thumbnails/97DF6DA2408D80A8AB6B1D6C8C534852.png?h=240&amp;w=300">
            <a:extLst>
              <a:ext uri="{FF2B5EF4-FFF2-40B4-BE49-F238E27FC236}">
                <a16:creationId xmlns:a16="http://schemas.microsoft.com/office/drawing/2014/main" id="{89D68B0E-44CD-4B2A-8005-740209085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2379" r="25131" b="29968"/>
          <a:stretch/>
        </p:blipFill>
        <p:spPr bwMode="auto">
          <a:xfrm rot="-1860000" flipV="1">
            <a:off x="3765587" y="2713887"/>
            <a:ext cx="2183363" cy="8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s://resizer.boardmakeronline.com/thumbnails/97DF6DA2408D80A8AB6B1D6C8C534852.png?h=240&amp;w=300">
            <a:extLst>
              <a:ext uri="{FF2B5EF4-FFF2-40B4-BE49-F238E27FC236}">
                <a16:creationId xmlns:a16="http://schemas.microsoft.com/office/drawing/2014/main" id="{155AAECF-E0F2-4A61-B696-20265F95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t="22297" r="25674" b="28953"/>
          <a:stretch/>
        </p:blipFill>
        <p:spPr bwMode="auto">
          <a:xfrm rot="1860000" flipH="1" flipV="1">
            <a:off x="5183741" y="2658888"/>
            <a:ext cx="2018742" cy="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5692DBF5-0ABB-45EB-88E1-C5DCD579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000">
            <a:off x="6631964" y="3321189"/>
            <a:ext cx="1648422" cy="13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D05D1FA4-2BF0-49A8-9C6B-187BA8F8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000" flipH="1">
            <a:off x="2759753" y="3391966"/>
            <a:ext cx="1634091" cy="13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AB7C72CA-A831-4B7B-BBAF-F842D376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6254937" y="3800990"/>
            <a:ext cx="2203909" cy="17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E607B9B8-DD37-4684-8261-0971B881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000" flipH="1">
            <a:off x="2687555" y="3916737"/>
            <a:ext cx="2132119" cy="16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https://resizer.boardmakeronline.com/thumbnails/DA61BE16C2ED6216361BA5A07E812331.png?h=240&amp;w=300">
            <a:extLst>
              <a:ext uri="{FF2B5EF4-FFF2-40B4-BE49-F238E27FC236}">
                <a16:creationId xmlns:a16="http://schemas.microsoft.com/office/drawing/2014/main" id="{8E9CC599-6A10-45C8-B2FC-BC47F3AD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000" flipH="1">
            <a:off x="3007957" y="4488633"/>
            <a:ext cx="582066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s://resizer.boardmakeronline.com/thumbnails/DA61BE16C2ED6216361BA5A07E812331.png?h=240&amp;w=300">
            <a:extLst>
              <a:ext uri="{FF2B5EF4-FFF2-40B4-BE49-F238E27FC236}">
                <a16:creationId xmlns:a16="http://schemas.microsoft.com/office/drawing/2014/main" id="{61C19DD4-E112-46C1-B76B-6576F7B0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000">
            <a:off x="6319875" y="3972237"/>
            <a:ext cx="582066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westmount Park crest">
            <a:extLst>
              <a:ext uri="{FF2B5EF4-FFF2-40B4-BE49-F238E27FC236}">
                <a16:creationId xmlns:a16="http://schemas.microsoft.com/office/drawing/2014/main" id="{BBAB370F-AF7C-4B75-BD60-13BAA5D8A95B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11452676" y="5968325"/>
            <a:ext cx="54915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age result for westmount Park crest">
            <a:extLst>
              <a:ext uri="{FF2B5EF4-FFF2-40B4-BE49-F238E27FC236}">
                <a16:creationId xmlns:a16="http://schemas.microsoft.com/office/drawing/2014/main" id="{68D9FCD3-ACFF-4D88-972E-159A84BDAEA9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190171" y="6009077"/>
            <a:ext cx="549153" cy="589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56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82D3-A610-4BF9-B60F-D1076EC3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262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>
                <a:latin typeface="+mn-lt"/>
              </a:rPr>
              <a:t>I’m ________________. </a:t>
            </a:r>
            <a:br>
              <a:rPr lang="en-CA" sz="3600" dirty="0">
                <a:latin typeface="+mn-lt"/>
              </a:rPr>
            </a:br>
            <a:r>
              <a:rPr lang="en-CA" sz="3600" dirty="0">
                <a:latin typeface="+mn-lt"/>
              </a:rPr>
              <a:t> </a:t>
            </a:r>
            <a:br>
              <a:rPr lang="en-CA" sz="3600" dirty="0">
                <a:latin typeface="+mn-lt"/>
              </a:rPr>
            </a:br>
            <a:r>
              <a:rPr lang="en-CA" sz="3600" dirty="0">
                <a:latin typeface="+mn-lt"/>
              </a:rPr>
              <a:t>I go to Westmount Park School.</a:t>
            </a:r>
            <a:br>
              <a:rPr lang="en-CA" dirty="0"/>
            </a:br>
            <a:endParaRPr lang="en-CA" dirty="0"/>
          </a:p>
        </p:txBody>
      </p:sp>
      <p:pic>
        <p:nvPicPr>
          <p:cNvPr id="2050" name="Picture 2" descr="Image result for westmount park school">
            <a:extLst>
              <a:ext uri="{FF2B5EF4-FFF2-40B4-BE49-F238E27FC236}">
                <a16:creationId xmlns:a16="http://schemas.microsoft.com/office/drawing/2014/main" id="{838780E4-242F-4B42-8A3D-9351E42FE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5" t="19835" r="4925" b="15334"/>
          <a:stretch/>
        </p:blipFill>
        <p:spPr bwMode="auto">
          <a:xfrm>
            <a:off x="4303552" y="947956"/>
            <a:ext cx="6320108" cy="3185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4CA0A6-11F3-4D55-960B-F524D93504D7}"/>
              </a:ext>
            </a:extLst>
          </p:cNvPr>
          <p:cNvSpPr/>
          <p:nvPr/>
        </p:nvSpPr>
        <p:spPr>
          <a:xfrm>
            <a:off x="838200" y="763397"/>
            <a:ext cx="2827789" cy="36306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D23E5-4C48-4D0D-AD46-8618D4382433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FCE31-EFBA-4F4D-866E-A443497F9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89" y="2719841"/>
            <a:ext cx="3783435" cy="1418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C15345-38CF-47B7-A8D8-2F1969FB784D}"/>
              </a:ext>
            </a:extLst>
          </p:cNvPr>
          <p:cNvSpPr txBox="1"/>
          <p:nvPr/>
        </p:nvSpPr>
        <p:spPr>
          <a:xfrm>
            <a:off x="1809003" y="3995066"/>
            <a:ext cx="110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My picture</a:t>
            </a:r>
          </a:p>
        </p:txBody>
      </p:sp>
      <p:pic>
        <p:nvPicPr>
          <p:cNvPr id="10" name="Picture 9" descr="Image result for westmount Park crest">
            <a:extLst>
              <a:ext uri="{FF2B5EF4-FFF2-40B4-BE49-F238E27FC236}">
                <a16:creationId xmlns:a16="http://schemas.microsoft.com/office/drawing/2014/main" id="{048A6D71-80BA-4806-A69D-20559260641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75" y="4637513"/>
            <a:ext cx="2348917" cy="151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8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estmount park school">
            <a:extLst>
              <a:ext uri="{FF2B5EF4-FFF2-40B4-BE49-F238E27FC236}">
                <a16:creationId xmlns:a16="http://schemas.microsoft.com/office/drawing/2014/main" id="{4B8A4E2B-376F-4A72-895F-7E1242458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29753" r="10510" b="27353"/>
          <a:stretch/>
        </p:blipFill>
        <p:spPr bwMode="auto">
          <a:xfrm>
            <a:off x="4356987" y="1104783"/>
            <a:ext cx="3361859" cy="1507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797D5-2F76-4DFA-AD5F-DBAEEAEB2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" t="-839" r="146" b="9324"/>
          <a:stretch/>
        </p:blipFill>
        <p:spPr>
          <a:xfrm>
            <a:off x="7079078" y="3185426"/>
            <a:ext cx="4882014" cy="2173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7FC058-8ECD-414D-B0A6-91666F23F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4" y="3179922"/>
            <a:ext cx="4488995" cy="2179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resizer.boardmakeronline.com/thumbnails/9236B87DFF96505AEFFC3D894E8C6B06.png?h=240&amp;w=300">
            <a:extLst>
              <a:ext uri="{FF2B5EF4-FFF2-40B4-BE49-F238E27FC236}">
                <a16:creationId xmlns:a16="http://schemas.microsoft.com/office/drawing/2014/main" id="{26907980-CD16-4381-A792-23E3F1FA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05" y="1227891"/>
            <a:ext cx="1379479" cy="110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r.boardmakeronline.com/thumbnails/BDBDAAA3F1BDD148545913DA6968868E.png?h=240&amp;w=300">
            <a:extLst>
              <a:ext uri="{FF2B5EF4-FFF2-40B4-BE49-F238E27FC236}">
                <a16:creationId xmlns:a16="http://schemas.microsoft.com/office/drawing/2014/main" id="{A0F05C83-64AE-4D2E-863B-B0AA64BA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62" y="1132293"/>
            <a:ext cx="440754" cy="3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esizer.boardmakeronline.com/thumbnails/97DF6DA2408D80A8AB6B1D6C8C534852.png?h=240&amp;w=300">
            <a:extLst>
              <a:ext uri="{FF2B5EF4-FFF2-40B4-BE49-F238E27FC236}">
                <a16:creationId xmlns:a16="http://schemas.microsoft.com/office/drawing/2014/main" id="{89D68B0E-44CD-4B2A-8005-740209085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2379" r="25131" b="29968"/>
          <a:stretch/>
        </p:blipFill>
        <p:spPr bwMode="auto">
          <a:xfrm rot="-1860000" flipV="1">
            <a:off x="4074335" y="2735851"/>
            <a:ext cx="2183363" cy="855265"/>
          </a:xfrm>
          <a:prstGeom prst="rect">
            <a:avLst/>
          </a:prstGeom>
          <a:noFill/>
        </p:spPr>
      </p:pic>
      <p:pic>
        <p:nvPicPr>
          <p:cNvPr id="60" name="Picture 10" descr="https://resizer.boardmakeronline.com/thumbnails/97DF6DA2408D80A8AB6B1D6C8C534852.png?h=240&amp;w=300">
            <a:extLst>
              <a:ext uri="{FF2B5EF4-FFF2-40B4-BE49-F238E27FC236}">
                <a16:creationId xmlns:a16="http://schemas.microsoft.com/office/drawing/2014/main" id="{155AAECF-E0F2-4A61-B696-20265F95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t="22297" r="25674" b="28953"/>
          <a:stretch/>
        </p:blipFill>
        <p:spPr bwMode="auto">
          <a:xfrm rot="1860000" flipH="1" flipV="1">
            <a:off x="5311610" y="2694701"/>
            <a:ext cx="2018742" cy="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5692DBF5-0ABB-45EB-88E1-C5DCD579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884">
            <a:off x="6512272" y="3828069"/>
            <a:ext cx="1936570" cy="15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https://resizer.boardmakeronline.com/thumbnails/DA61BE16C2ED6216361BA5A07E812331.png?h=240&amp;w=300">
            <a:extLst>
              <a:ext uri="{FF2B5EF4-FFF2-40B4-BE49-F238E27FC236}">
                <a16:creationId xmlns:a16="http://schemas.microsoft.com/office/drawing/2014/main" id="{2A0C6175-0269-4201-B5A1-572C1C96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000">
            <a:off x="6533669" y="3966950"/>
            <a:ext cx="582066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resizer.boardmakeronline.com/thumbnails/04458BAB7397FBAFC58C4A98738150D8.png?h=240&amp;w=300">
            <a:extLst>
              <a:ext uri="{FF2B5EF4-FFF2-40B4-BE49-F238E27FC236}">
                <a16:creationId xmlns:a16="http://schemas.microsoft.com/office/drawing/2014/main" id="{D05D1FA4-2BF0-49A8-9C6B-187BA8F8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9398" flipH="1">
            <a:off x="2938763" y="3851510"/>
            <a:ext cx="1936570" cy="15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s://resizer.boardmakeronline.com/thumbnails/DA61BE16C2ED6216361BA5A07E812331.png?h=240&amp;w=300">
            <a:extLst>
              <a:ext uri="{FF2B5EF4-FFF2-40B4-BE49-F238E27FC236}">
                <a16:creationId xmlns:a16="http://schemas.microsoft.com/office/drawing/2014/main" id="{532845E0-CF0A-4D11-BEFD-460CD07D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000" flipH="1">
            <a:off x="3181629" y="4405402"/>
            <a:ext cx="582066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F9404C-2EA5-4A4B-9CAC-3548BA466C4E}"/>
              </a:ext>
            </a:extLst>
          </p:cNvPr>
          <p:cNvSpPr/>
          <p:nvPr/>
        </p:nvSpPr>
        <p:spPr>
          <a:xfrm>
            <a:off x="0" y="38967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/>
              <a:t>On September 3</a:t>
            </a:r>
            <a:r>
              <a:rPr lang="en-CA" sz="3200" baseline="30000" dirty="0"/>
              <a:t>rd</a:t>
            </a:r>
            <a:r>
              <a:rPr lang="en-CA" sz="3200" dirty="0"/>
              <a:t> , 2019,</a:t>
            </a:r>
            <a:r>
              <a:rPr lang="en-CA" sz="3200" baseline="30000" dirty="0"/>
              <a:t>  </a:t>
            </a:r>
            <a:r>
              <a:rPr lang="en-CA" sz="3200" dirty="0"/>
              <a:t>Westmount Park School will be in two different buildings. Our old school is being fixed.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03336-6C3E-4414-BA5E-8B60110DA894}"/>
              </a:ext>
            </a:extLst>
          </p:cNvPr>
          <p:cNvSpPr/>
          <p:nvPr/>
        </p:nvSpPr>
        <p:spPr>
          <a:xfrm>
            <a:off x="290754" y="5617047"/>
            <a:ext cx="11670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/>
              <a:t>Some students are going to one building. Some students are going to another building. They are both Westmount Park School.</a:t>
            </a:r>
          </a:p>
        </p:txBody>
      </p:sp>
      <p:pic>
        <p:nvPicPr>
          <p:cNvPr id="19" name="Picture 2" descr="Image result for caution under construction tape">
            <a:extLst>
              <a:ext uri="{FF2B5EF4-FFF2-40B4-BE49-F238E27FC236}">
                <a16:creationId xmlns:a16="http://schemas.microsoft.com/office/drawing/2014/main" id="{5A831282-2467-4947-BAA3-20F6E0203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7" t="32156" r="1568" b="36954"/>
          <a:stretch/>
        </p:blipFill>
        <p:spPr bwMode="auto">
          <a:xfrm rot="21051185">
            <a:off x="4264830" y="1666524"/>
            <a:ext cx="3459863" cy="2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resizer.boardmakeronline.com/thumbnails/45AF382FA77CFCD087495DAB11B7D9D5.png?h=240&amp;w=300">
            <a:extLst>
              <a:ext uri="{FF2B5EF4-FFF2-40B4-BE49-F238E27FC236}">
                <a16:creationId xmlns:a16="http://schemas.microsoft.com/office/drawing/2014/main" id="{5C119D97-E60E-4FC3-8735-885A0D9B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37" y="1263096"/>
            <a:ext cx="1794491" cy="14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8250BD-D3D2-472D-86A1-4AD5752150C8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</a:p>
        </p:txBody>
      </p:sp>
      <p:pic>
        <p:nvPicPr>
          <p:cNvPr id="22" name="Picture 21" descr="Image result for westmount Park crest">
            <a:extLst>
              <a:ext uri="{FF2B5EF4-FFF2-40B4-BE49-F238E27FC236}">
                <a16:creationId xmlns:a16="http://schemas.microsoft.com/office/drawing/2014/main" id="{64E80FB6-2511-4E9F-9C45-0C93424EFF0E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365247" y="4726483"/>
            <a:ext cx="54915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Image result for westmount Park crest">
            <a:extLst>
              <a:ext uri="{FF2B5EF4-FFF2-40B4-BE49-F238E27FC236}">
                <a16:creationId xmlns:a16="http://schemas.microsoft.com/office/drawing/2014/main" id="{12593048-4410-4BDB-9030-C6EC5DDE721F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11352093" y="4712029"/>
            <a:ext cx="549153" cy="5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Image result for westmount Park crest">
            <a:extLst>
              <a:ext uri="{FF2B5EF4-FFF2-40B4-BE49-F238E27FC236}">
                <a16:creationId xmlns:a16="http://schemas.microsoft.com/office/drawing/2014/main" id="{33D56A75-1829-4680-98D7-2A31C2066A06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4356987" y="2203938"/>
            <a:ext cx="377476" cy="402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E400-17EC-4ED3-88A0-0C685E85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5247517"/>
            <a:ext cx="10515600" cy="1325563"/>
          </a:xfrm>
        </p:spPr>
        <p:txBody>
          <a:bodyPr/>
          <a:lstStyle/>
          <a:p>
            <a:pPr algn="ctr"/>
            <a:r>
              <a:rPr lang="en-CA" sz="4000" dirty="0"/>
              <a:t>I am going to this building.</a:t>
            </a:r>
            <a:br>
              <a:rPr lang="en-CA" dirty="0"/>
            </a:b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BB947-B60C-4698-BCC7-289841F03654}"/>
              </a:ext>
            </a:extLst>
          </p:cNvPr>
          <p:cNvSpPr/>
          <p:nvPr/>
        </p:nvSpPr>
        <p:spPr>
          <a:xfrm>
            <a:off x="821422" y="838898"/>
            <a:ext cx="2827789" cy="36306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6F9F3-3EBC-412C-8FD6-FFAFEDABC337}"/>
              </a:ext>
            </a:extLst>
          </p:cNvPr>
          <p:cNvSpPr txBox="1"/>
          <p:nvPr/>
        </p:nvSpPr>
        <p:spPr>
          <a:xfrm>
            <a:off x="1999631" y="4044680"/>
            <a:ext cx="110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My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66820-9B8B-43C5-BF27-EEDF58EB4186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EA9FA-9248-4F0B-887E-28D6D925B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" t="-839" r="146" b="9324"/>
          <a:stretch/>
        </p:blipFill>
        <p:spPr>
          <a:xfrm>
            <a:off x="4013972" y="838898"/>
            <a:ext cx="8035297" cy="3577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FCE31-EFBA-4F4D-866E-A443497F9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507">
            <a:off x="3259366" y="2594831"/>
            <a:ext cx="4243420" cy="1485876"/>
          </a:xfrm>
          <a:prstGeom prst="rect">
            <a:avLst/>
          </a:prstGeom>
        </p:spPr>
      </p:pic>
      <p:pic>
        <p:nvPicPr>
          <p:cNvPr id="11" name="Picture 10" descr="Image result for westmount Park crest">
            <a:extLst>
              <a:ext uri="{FF2B5EF4-FFF2-40B4-BE49-F238E27FC236}">
                <a16:creationId xmlns:a16="http://schemas.microsoft.com/office/drawing/2014/main" id="{048A6D71-80BA-4806-A69D-20559260641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10" y="4769040"/>
            <a:ext cx="2072643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07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2117-6F4A-4156-BDCA-1BA58D35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12" y="131693"/>
            <a:ext cx="11442818" cy="7047691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/>
              <a:t>At my new school building, I will have a schedule, classroom, teachers, other children, recess, snack, lunch, music, gym, and </a:t>
            </a:r>
            <a:br>
              <a:rPr lang="en-CA" sz="3600" dirty="0"/>
            </a:br>
            <a:r>
              <a:rPr lang="en-CA" sz="3600" dirty="0"/>
              <a:t>more activities. </a:t>
            </a: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r>
              <a:rPr lang="en-CA" sz="3600" dirty="0"/>
              <a:t>Some things at school may be different </a:t>
            </a:r>
            <a:br>
              <a:rPr lang="en-CA" sz="3600" dirty="0"/>
            </a:br>
            <a:r>
              <a:rPr lang="en-CA" sz="3600" dirty="0"/>
              <a:t>but other things will be the same.</a:t>
            </a:r>
            <a:br>
              <a:rPr lang="en-CA" dirty="0"/>
            </a:br>
            <a:endParaRPr lang="en-CA" dirty="0"/>
          </a:p>
        </p:txBody>
      </p:sp>
      <p:pic>
        <p:nvPicPr>
          <p:cNvPr id="2052" name="Picture 4" descr="https://resizer.boardmakeronline.com/thumbnails/B99099573431F92CE614DB90AE1D513D.png?h=240&amp;w=300">
            <a:extLst>
              <a:ext uri="{FF2B5EF4-FFF2-40B4-BE49-F238E27FC236}">
                <a16:creationId xmlns:a16="http://schemas.microsoft.com/office/drawing/2014/main" id="{C2D674A6-1D5A-4AD1-B818-74DC15A5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84" y="1304539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esizer.boardmakeronline.com/thumbnails/9A5CBDC4BB83862867B4042254F1B60E.png?h=240&amp;w=300">
            <a:extLst>
              <a:ext uri="{FF2B5EF4-FFF2-40B4-BE49-F238E27FC236}">
                <a16:creationId xmlns:a16="http://schemas.microsoft.com/office/drawing/2014/main" id="{4DF5A423-8F8D-4692-ABB0-EFDA623B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24" y="3207502"/>
            <a:ext cx="2992437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sizer.boardmakeronline.com/thumbnails/8221EEA1053958216070161BEBB2F947.png?h=240&amp;w=300">
            <a:extLst>
              <a:ext uri="{FF2B5EF4-FFF2-40B4-BE49-F238E27FC236}">
                <a16:creationId xmlns:a16="http://schemas.microsoft.com/office/drawing/2014/main" id="{6063C848-89DD-4439-A30D-4C48F3BE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63" y="2585237"/>
            <a:ext cx="2676592" cy="21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resizer.boardmakeronline.com/thumbnails/08A824C56951639100F167CFB39E9760.png?h=240&amp;w=300">
            <a:extLst>
              <a:ext uri="{FF2B5EF4-FFF2-40B4-BE49-F238E27FC236}">
                <a16:creationId xmlns:a16="http://schemas.microsoft.com/office/drawing/2014/main" id="{B2C3AD0E-E3F2-4380-A6AE-C895272C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4" y="1096478"/>
            <a:ext cx="1938622" cy="15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esizer.boardmakeronline.com/thumbnails/C81D962972A287E26AF69DE3C26D2257.png?h=240&amp;w=300">
            <a:extLst>
              <a:ext uri="{FF2B5EF4-FFF2-40B4-BE49-F238E27FC236}">
                <a16:creationId xmlns:a16="http://schemas.microsoft.com/office/drawing/2014/main" id="{A83ADF22-99D6-4711-931A-EF7BE8B9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04" y="3634152"/>
            <a:ext cx="2133705" cy="17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resizer.boardmakeronline.com/thumbnails/027C36DF4B46D2AD991C514D4598826F.png?h=240&amp;w=300">
            <a:extLst>
              <a:ext uri="{FF2B5EF4-FFF2-40B4-BE49-F238E27FC236}">
                <a16:creationId xmlns:a16="http://schemas.microsoft.com/office/drawing/2014/main" id="{FBAF9C15-ECA4-45AE-BFA5-1ACE80FD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" y="2709515"/>
            <a:ext cx="2861061" cy="22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esizer.boardmakeronline.com/thumbnails/5CBDF1B9532F2D0CAEAF86C700B44D53.png?h=240&amp;w=300">
            <a:extLst>
              <a:ext uri="{FF2B5EF4-FFF2-40B4-BE49-F238E27FC236}">
                <a16:creationId xmlns:a16="http://schemas.microsoft.com/office/drawing/2014/main" id="{2938B3E1-65A6-482B-905C-02B25A83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0" y="4850789"/>
            <a:ext cx="1754909" cy="140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resizer.boardmakeronline.com/thumbnails/AAA5991F1FC332D5B2C8069BD7CABEBF.png?h=240&amp;w=300">
            <a:extLst>
              <a:ext uri="{FF2B5EF4-FFF2-40B4-BE49-F238E27FC236}">
                <a16:creationId xmlns:a16="http://schemas.microsoft.com/office/drawing/2014/main" id="{D8446DF6-1DA0-4D23-8A4F-49DC5CFB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19" y="4256999"/>
            <a:ext cx="2133706" cy="170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resizer.boardmakeronline.com/thumbnails/08A824C56951639100F167CFB39E9760.png?h=240&amp;w=300">
            <a:extLst>
              <a:ext uri="{FF2B5EF4-FFF2-40B4-BE49-F238E27FC236}">
                <a16:creationId xmlns:a16="http://schemas.microsoft.com/office/drawing/2014/main" id="{9A5A1197-FD20-42EF-A831-0A7C71EA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0" y="1304539"/>
            <a:ext cx="1938622" cy="15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EA59C1-18A4-45C6-8950-F30192383ADB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C7B82-A88A-4BC4-B541-77D7DC2719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74" y="1587728"/>
            <a:ext cx="3313269" cy="15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542E-02EC-41E1-A5B5-23160631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360218"/>
            <a:ext cx="11083635" cy="592051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/>
              <a:t>Sometimes I might feel happy and excited!</a:t>
            </a: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br>
              <a:rPr lang="en-CA" sz="3600" dirty="0"/>
            </a:br>
            <a:r>
              <a:rPr lang="en-CA" sz="3600" dirty="0"/>
              <a:t>Sometimes I might feel angry or sad.</a:t>
            </a:r>
            <a:br>
              <a:rPr lang="en-CA" sz="3200" dirty="0"/>
            </a:br>
            <a:br>
              <a:rPr lang="en-CA" sz="3200" dirty="0"/>
            </a:br>
            <a:br>
              <a:rPr lang="en-CA" sz="3200" dirty="0"/>
            </a:br>
            <a:br>
              <a:rPr lang="en-CA" sz="3200" dirty="0"/>
            </a:br>
            <a:br>
              <a:rPr lang="en-CA" sz="3200" dirty="0"/>
            </a:br>
            <a:endParaRPr lang="en-CA" sz="3200" dirty="0"/>
          </a:p>
        </p:txBody>
      </p:sp>
      <p:pic>
        <p:nvPicPr>
          <p:cNvPr id="1026" name="Picture 2" descr="https://resizer.boardmakeronline.com/thumbnails/6C334CBE29A3EAB39266A550FC17877A.png?h=240&amp;w=300">
            <a:extLst>
              <a:ext uri="{FF2B5EF4-FFF2-40B4-BE49-F238E27FC236}">
                <a16:creationId xmlns:a16="http://schemas.microsoft.com/office/drawing/2014/main" id="{9104C14D-174F-4D37-99F1-1BF78E59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41" y="4297219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r.boardmakeronline.com/thumbnails/97D2F837366D5415C2EA950B3A2B3EE0.png?h=240&amp;w=300">
            <a:extLst>
              <a:ext uri="{FF2B5EF4-FFF2-40B4-BE49-F238E27FC236}">
                <a16:creationId xmlns:a16="http://schemas.microsoft.com/office/drawing/2014/main" id="{1ACB5D9A-D75B-4FD6-B31B-8D90C0E4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5" y="4297219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sizer.boardmakeronline.com/thumbnails/0D80C0F402EEABA934FC846F018077F6.png?h=240&amp;w=300">
            <a:extLst>
              <a:ext uri="{FF2B5EF4-FFF2-40B4-BE49-F238E27FC236}">
                <a16:creationId xmlns:a16="http://schemas.microsoft.com/office/drawing/2014/main" id="{C96DB223-087D-4095-A69E-5B991AD3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7" y="4145974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sizer.boardmakeronline.com/thumbnails/D0A1175A3E75BE6598920C40FF65ADC5.png?h=240&amp;w=300">
            <a:extLst>
              <a:ext uri="{FF2B5EF4-FFF2-40B4-BE49-F238E27FC236}">
                <a16:creationId xmlns:a16="http://schemas.microsoft.com/office/drawing/2014/main" id="{8A0B4C23-B00F-41E5-9B14-DD6CCFE2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10" y="1034473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esizer.boardmakeronline.com/thumbnails/67DFA2379442395059FDE433FD29FB94.png?h=240&amp;w=300">
            <a:extLst>
              <a:ext uri="{FF2B5EF4-FFF2-40B4-BE49-F238E27FC236}">
                <a16:creationId xmlns:a16="http://schemas.microsoft.com/office/drawing/2014/main" id="{A1CBB224-9C59-42FE-84F9-21F7EBDC0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06" y="94211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resizer.boardmakeronline.com/thumbnails/A14B3A507E776AD8F4C70348D3C3D1DB.png?h=240&amp;w=300">
            <a:extLst>
              <a:ext uri="{FF2B5EF4-FFF2-40B4-BE49-F238E27FC236}">
                <a16:creationId xmlns:a16="http://schemas.microsoft.com/office/drawing/2014/main" id="{52C56765-69D0-4B13-B979-366961D5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4" y="999837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BA2F4-B57E-4D46-8FC4-541D310C0196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702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534F-C515-4200-8685-320C713D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5373352"/>
            <a:ext cx="112831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/>
              <a:t>There are people at home and at school who can help me.</a:t>
            </a:r>
            <a:br>
              <a:rPr lang="en-CA" dirty="0"/>
            </a:br>
            <a:endParaRPr lang="en-CA" dirty="0"/>
          </a:p>
        </p:txBody>
      </p:sp>
      <p:pic>
        <p:nvPicPr>
          <p:cNvPr id="1026" name="Picture 2" descr="https://resizer.boardmakeronline.com/thumbnails/5361578901C750BAA8440C52F2C3FBD7.png?h=240&amp;w=300">
            <a:extLst>
              <a:ext uri="{FF2B5EF4-FFF2-40B4-BE49-F238E27FC236}">
                <a16:creationId xmlns:a16="http://schemas.microsoft.com/office/drawing/2014/main" id="{C5C08864-0F8E-4B96-B2F1-681F0F34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79" y="1944352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izer.boardmakeronline.com/thumbnails/573E3F4924264D56BC4BE9C2003F42BF.png?h=240&amp;w=300">
            <a:extLst>
              <a:ext uri="{FF2B5EF4-FFF2-40B4-BE49-F238E27FC236}">
                <a16:creationId xmlns:a16="http://schemas.microsoft.com/office/drawing/2014/main" id="{C52BB207-2D2E-475D-B108-6AB4BB8B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30" y="3087352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sizer.boardmakeronline.com/thumbnails/8F41F9437F664A69573DACAA2EB4D689.png?h=240&amp;w=300">
            <a:extLst>
              <a:ext uri="{FF2B5EF4-FFF2-40B4-BE49-F238E27FC236}">
                <a16:creationId xmlns:a16="http://schemas.microsoft.com/office/drawing/2014/main" id="{C7965257-E71B-49A7-831B-6875DC41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8" y="159085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F36419-DC80-4E97-BE50-0F615D26CCB8}"/>
              </a:ext>
            </a:extLst>
          </p:cNvPr>
          <p:cNvSpPr txBox="1"/>
          <p:nvPr/>
        </p:nvSpPr>
        <p:spPr>
          <a:xfrm>
            <a:off x="11442584" y="6153523"/>
            <a:ext cx="3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</a:t>
            </a:r>
          </a:p>
        </p:txBody>
      </p:sp>
      <p:pic>
        <p:nvPicPr>
          <p:cNvPr id="7" name="Picture 6" descr="Image result for westmount Park crest">
            <a:extLst>
              <a:ext uri="{FF2B5EF4-FFF2-40B4-BE49-F238E27FC236}">
                <a16:creationId xmlns:a16="http://schemas.microsoft.com/office/drawing/2014/main" id="{5ACE9A89-CAB9-4670-AFF1-A9DF6070B19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3735" r="27158"/>
          <a:stretch/>
        </p:blipFill>
        <p:spPr bwMode="auto">
          <a:xfrm>
            <a:off x="10536573" y="2063692"/>
            <a:ext cx="906012" cy="1023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95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106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My School is Moving</vt:lpstr>
      <vt:lpstr>I’m ________________.    I go to Westmount Park School. </vt:lpstr>
      <vt:lpstr>PowerPoint Presentation</vt:lpstr>
      <vt:lpstr>I am going to this building. </vt:lpstr>
      <vt:lpstr>At my new school building, I will have a schedule, classroom, teachers, other children, recess, snack, lunch, music, gym, and  more activities.          Some things at school may be different  but other things will be the same. </vt:lpstr>
      <vt:lpstr>Sometimes I might feel happy and excited!       Sometimes I might feel angry or sad.     </vt:lpstr>
      <vt:lpstr>There are people at home and at school who can help me.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 is Moving</dc:title>
  <dc:creator>Jennie McLeod</dc:creator>
  <cp:lastModifiedBy>Jennie McLeod</cp:lastModifiedBy>
  <cp:revision>62</cp:revision>
  <dcterms:created xsi:type="dcterms:W3CDTF">2019-04-11T13:14:58Z</dcterms:created>
  <dcterms:modified xsi:type="dcterms:W3CDTF">2019-05-01T15:48:32Z</dcterms:modified>
</cp:coreProperties>
</file>